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51d6f86a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51d6f86a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51d6f86a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51d6f86a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51d6f86a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51d6f86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51d6f7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51d6f7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51d6f79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51d6f79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51d6f79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51d6f79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51d6f79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51d6f79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51d6f86a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51d6f86a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51d6f79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51d6f79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51d6f86a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51d6f86a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51d6f86a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51d6f86a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352-34-73-244-241.ngrok-free.ap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ytimes.com/2023/07/04/arts/design/black-artists-bias-ai.html" TargetMode="External"/><Relationship Id="rId4" Type="http://schemas.openxmlformats.org/officeDocument/2006/relationships/hyperlink" Target="https://circuit.bcit.ca/repository/islandora/object/repository%3A2043/datastream/PDF/download/citation.pdf" TargetMode="External"/><Relationship Id="rId5" Type="http://schemas.openxmlformats.org/officeDocument/2006/relationships/hyperlink" Target="https://www.statista.com/statistics/1167867/nba-players-ethnicity/" TargetMode="External"/><Relationship Id="rId6" Type="http://schemas.openxmlformats.org/officeDocument/2006/relationships/hyperlink" Target="https://www.dailydot.com/irl/sink-faucet-racial-bias/" TargetMode="External"/><Relationship Id="rId7" Type="http://schemas.openxmlformats.org/officeDocument/2006/relationships/hyperlink" Target="https://github.com/ultralytics/ultralytics" TargetMode="External"/><Relationship Id="rId8" Type="http://schemas.openxmlformats.org/officeDocument/2006/relationships/hyperlink" Target="https://arxiv.org/abs/1801.0438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10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2176" y="169775"/>
            <a:ext cx="2380675" cy="3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400" y="544575"/>
            <a:ext cx="2444275" cy="35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674" y="3150950"/>
            <a:ext cx="1655402" cy="22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794500" y="3229700"/>
            <a:ext cx="1963737" cy="196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1650" y="3403625"/>
            <a:ext cx="1845402" cy="2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3717" y="3299575"/>
            <a:ext cx="1220257" cy="24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DSB-521 Capstone: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Celtics Player Classifer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6075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By Connor Finnerty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106" y="2797175"/>
            <a:ext cx="2179041" cy="26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9550" y="2936275"/>
            <a:ext cx="3020425" cy="220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Link to Streamlit App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https://b352-34-73-244-241.ngrok-free.app/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Limitations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Data Collection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Datasets not readily available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Star players are easier to find isolated pictures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MobileNetv2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Multiple training iterations (with new data) always caused overfitting issues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Unfreezing and training even top ~5 layers can cause major performance loss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EasyOCR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Struggles with 4s and 7s, and cannot distinguish 0s from letter O without domain-specific training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mbria"/>
              <a:buChar char="●"/>
            </a:pPr>
            <a:r>
              <a:rPr lang="en" sz="15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Many NBA teams use novel fonts, which must be trained on before EasyOCR performance is reliable</a:t>
            </a:r>
            <a:endParaRPr sz="15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https://www.nytimes.com/2023/07/04/arts/design/black-artists-bias-ai.html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https://circuit.bcit.ca/repository/islandora/object/repository%3A2043/datastream/PDF/download/citation.pdf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https://www.statista.com/statistics/1167867/nba-players-ethnicity/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https://www.dailydot.com/irl/sink-faucet-racial-bias/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https://github.com/ultralytics/ultralytics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https://arxiv.org/abs/1801.04381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 sz="282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Purpose</a:t>
            </a:r>
            <a:r>
              <a:rPr lang="en" sz="20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20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Develop personal data science techniques/strategy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Create a functional model when access to data may be limited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Extract information from image to augment lack of training data through workarounds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Cross-reference machine vision outputs &amp; publicly available web data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Broader social implications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Machine vision models tend to perform worse on people of African descent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marR="165205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Trained models on visual datasets composed of majority Black persons (NBA players 74% Black) can provide info for improving visual models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marR="165205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Personal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marR="165205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My dad and I loved watching the Celtics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marR="165205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Basketball is neat (The Celtics are the bawls)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475" y="739400"/>
            <a:ext cx="1682075" cy="11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950" y="3919375"/>
            <a:ext cx="2401988" cy="11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250" y="145550"/>
            <a:ext cx="1744326" cy="8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Overview of approach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YOLOv8 bounding box cropping of most salient identified person</a:t>
            </a:r>
            <a:endParaRPr sz="16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052800" y="1690813"/>
            <a:ext cx="3038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Training MobileNetv2 Classifier using uncropped &amp; uncropped images</a:t>
            </a:r>
            <a:endParaRPr sz="16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469850" y="2571750"/>
            <a:ext cx="204300" cy="2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352500" y="2704425"/>
            <a:ext cx="2439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BeauSoup scrape of all Celtics roster data, 1954-2024 </a:t>
            </a:r>
            <a:endParaRPr sz="16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469850" y="1541950"/>
            <a:ext cx="204300" cy="2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469850" y="3601550"/>
            <a:ext cx="204300" cy="2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3352500" y="3801025"/>
            <a:ext cx="2439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easyOCR to extract jersey number, compared to roster data for given season</a:t>
            </a:r>
            <a:endParaRPr sz="16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YOLO (You Only Look Once) v8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Published by Ultralytics, YOLO is designed for a wide range of object detection and tracking, instance segmentation, image classification and pose estimation tasks.</a:t>
            </a:r>
            <a:endParaRPr sz="17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Has become a valuable preprocessing tool for many visual learning tasks</a:t>
            </a:r>
            <a:endParaRPr sz="17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lt2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Allows persons to be distinguished from objects (eg. basketballs, hoops, etc.) so that persons may be labeled or extracted for further learning</a:t>
            </a:r>
            <a:endParaRPr sz="17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438" y="1058600"/>
            <a:ext cx="5265125" cy="13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Data Collection and Cleaning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Training set consisted of ~400 Celtics images and ~400 non-Celtics images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Manually acquired (no imageset for this problem previously existed)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~30 images from each set couldn’t be loaded w/ TensorFlow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~20 images from each set were mislabeled by YOLO (manually removed)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Curious note: most common mislabeling was white fan and black player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667 uncropped images, 596 cropped images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YOLO Examples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20" y="1195825"/>
            <a:ext cx="1735425" cy="27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103650" y="2445300"/>
            <a:ext cx="375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100" y="1800287"/>
            <a:ext cx="1542925" cy="1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550" y="1146088"/>
            <a:ext cx="1335950" cy="13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0200" y="564450"/>
            <a:ext cx="1504675" cy="23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7343250" y="1380300"/>
            <a:ext cx="375300" cy="4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9550" y="3483425"/>
            <a:ext cx="1335950" cy="13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4561" y="3015225"/>
            <a:ext cx="1335950" cy="20142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 flipH="1">
            <a:off x="6896725" y="1463850"/>
            <a:ext cx="375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flipH="1">
            <a:off x="6896725" y="3687550"/>
            <a:ext cx="375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343250" y="3527650"/>
            <a:ext cx="4428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6988" y="1146100"/>
            <a:ext cx="705149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5113" y="2622600"/>
            <a:ext cx="604829" cy="7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MobileNetv2 Trained Model Performance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42125" y="1809425"/>
            <a:ext cx="2175600" cy="207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Train Acc: </a:t>
            </a:r>
            <a:r>
              <a:rPr b="1"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1.0000</a:t>
            </a:r>
            <a:endParaRPr b="1"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Train Loss: </a:t>
            </a:r>
            <a:r>
              <a:rPr b="1"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0.0038</a:t>
            </a:r>
            <a:endParaRPr b="1"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Val Acc: </a:t>
            </a:r>
            <a:r>
              <a:rPr b="1"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0.9406</a:t>
            </a:r>
            <a:endParaRPr b="1"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Val Loss: </a:t>
            </a:r>
            <a:r>
              <a:rPr b="1"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0.1504</a:t>
            </a:r>
            <a:endParaRPr b="1"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975" y="1374475"/>
            <a:ext cx="4548324" cy="29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MobileNetv2 Pre-Trained Model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Developed by Google AI researchers in 2019, MobileNetv2 is designed to reduce processing load while maintaining performance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Can be combined with dense CNN layers to tailor outputs to specific classifications and predictions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9600"/>
            <a:ext cx="3522125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900" y="949600"/>
            <a:ext cx="2960046" cy="15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EasyOCR for Identifying Player Jersey Numbers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Loaded model to test on novel Celtic and Non-Celtic images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Performed stunningly well (~95% accuracy in informal testing)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Loaded Model into Streamlit App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Used YOLOv8 to Preprocess and Isolate Players in Streamlit Images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Implemented EasyOCR, a deep-learning </a:t>
            </a: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Optical</a:t>
            </a: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 Character Recognition model, on cropped images of players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Coded to extract and concatenate all identified digits, cross-referenced against player numbers in BBRef-scraped roster data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○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If player identified as a Celtic, jersey number is attempted to be identified. If successful, player name and URL to BBRef page are generated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